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77" r:id="rId10"/>
    <p:sldId id="278" r:id="rId11"/>
    <p:sldId id="279" r:id="rId12"/>
    <p:sldId id="281" r:id="rId13"/>
    <p:sldId id="282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404" autoAdjust="0"/>
  </p:normalViewPr>
  <p:slideViewPr>
    <p:cSldViewPr snapToGrid="0">
      <p:cViewPr>
        <p:scale>
          <a:sx n="100" d="100"/>
          <a:sy n="100" d="100"/>
        </p:scale>
        <p:origin x="81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  <a:endParaRPr lang="zh-TW" altLang="en-US" sz="1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  <a:endParaRPr lang="zh-TW" altLang="en-US" sz="1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  <a:endParaRPr lang="zh-TW" altLang="en-US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  <a:endPara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  <a:endParaRPr lang="zh-TW" altLang="en-US" sz="1800" kern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  <a:endParaRPr lang="zh-TW" altLang="en-US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  <a:endParaRPr lang="zh-TW" altLang="en-US" sz="1800" kern="0" spc="15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  <a:endParaRPr lang="zh-TW" altLang="en-US" sz="1800" kern="0" spc="15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  <a:endParaRPr lang="zh-TW" altLang="en-US" sz="2800" kern="0" spc="150" dirty="0">
                <a:solidFill>
                  <a:srgbClr val="2121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  <a:endParaRPr lang="zh-TW" altLang="en-US" kern="0" spc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  <a:endParaRPr lang="zh-TW" altLang="en-US" kern="0" spc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  <a:endParaRPr lang="zh-TW" altLang="en-US" sz="1800" kern="0" spc="1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  <a:endParaRPr lang="zh-TW" altLang="en-US" sz="1800" kern="0" spc="150" dirty="0">
                <a:solidFill>
                  <a:srgbClr val="2121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  <a:endPara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  <a:endParaRPr lang="zh-TW" altLang="en-US" kern="0" spc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  <a:endParaRPr lang="zh-TW" altLang="en-US" sz="1200" kern="0" dirty="0">
                <a:solidFill>
                  <a:srgbClr val="2121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  <a:endParaRPr lang="zh-TW" altLang="en-US" sz="1200" kern="0" dirty="0">
                <a:solidFill>
                  <a:srgbClr val="2121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  <a:endParaRPr lang="zh-TW" altLang="en-US" sz="1200" kern="0" dirty="0">
                <a:solidFill>
                  <a:srgbClr val="2121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  <a:endParaRPr lang="zh-TW" altLang="en-US" sz="1200" kern="0" dirty="0">
                <a:solidFill>
                  <a:srgbClr val="2121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  <a:endParaRPr lang="zh-TW" altLang="en-US" sz="1600" kern="0" spc="10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  <a:endParaRPr lang="zh-TW" altLang="en-US" sz="2000" kern="0" spc="200" dirty="0">
                <a:solidFill>
                  <a:srgbClr val="2121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  <a:endParaRPr lang="zh-TW" altLang="en-US" sz="1600" kern="0" spc="10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  <a:endParaRPr lang="zh-TW" altLang="en-US" sz="1800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  <a:endParaRPr lang="zh-TW" altLang="en-US" sz="1600" kern="0" spc="10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  <a:endParaRPr lang="zh-TW" altLang="en-US" sz="1600" kern="0" spc="10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  <a:endParaRPr lang="zh-TW" altLang="en-US" sz="1800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  <a:endParaRPr lang="zh-TW" altLang="en-US" sz="1800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  <a:endParaRPr lang="zh-TW" altLang="en-US" sz="1800" kern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</a:t>
                </a:r>
                <a:r>
                  <a:rPr lang="en-US" altLang="zh-TW" sz="1600" kern="0" dirty="0">
                    <a:solidFill>
                      <a:srgbClr val="212121"/>
                    </a:solidFill>
                  </a:rPr>
                  <a:t>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181100"/>
            <a:ext cx="12192000" cy="4533900"/>
            <a:chOff x="0" y="1181100"/>
            <a:chExt cx="12192000" cy="4533900"/>
          </a:xfrm>
        </p:grpSpPr>
        <p:sp>
          <p:nvSpPr>
            <p:cNvPr id="8" name="Rectangle 7"/>
            <p:cNvSpPr/>
            <p:nvPr/>
          </p:nvSpPr>
          <p:spPr>
            <a:xfrm>
              <a:off x="0" y="1181100"/>
              <a:ext cx="12192000" cy="4533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607266" y="1370748"/>
              <a:ext cx="6977468" cy="4154604"/>
              <a:chOff x="2409248" y="1382660"/>
              <a:chExt cx="6977468" cy="415460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224505" y="1897234"/>
                <a:ext cx="1338264" cy="271462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60106" y="1831821"/>
                <a:ext cx="1328738" cy="129643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0864" y="1784711"/>
                <a:ext cx="1358899" cy="139065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10545" y="3817001"/>
                <a:ext cx="1369218" cy="129063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57727" y="3787484"/>
                <a:ext cx="1331117" cy="134967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7478" y="2871537"/>
                <a:ext cx="2239098" cy="224229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984500" y="1386926"/>
                <a:ext cx="1759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適應性函數</a:t>
                </a:r>
                <a:endParaRPr 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Right Arrow 9"/>
              <p:cNvSpPr/>
              <p:nvPr/>
            </p:nvSpPr>
            <p:spPr>
              <a:xfrm rot="5400000">
                <a:off x="8021647" y="3308675"/>
                <a:ext cx="547014" cy="379434"/>
              </a:xfrm>
              <a:prstGeom prst="rightArrow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6908752" y="2355732"/>
                <a:ext cx="547014" cy="379434"/>
              </a:xfrm>
              <a:prstGeom prst="rightArrow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031340" y="1382660"/>
                <a:ext cx="21815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地圖草圖</a:t>
                </a:r>
                <a:endParaRPr 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03591" y="1384601"/>
                <a:ext cx="2183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建立房間連結</a:t>
                </a:r>
                <a:endParaRPr 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40299" y="5137154"/>
                <a:ext cx="27635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地圖片段</a:t>
                </a:r>
                <a:endParaRPr 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07347" y="5137154"/>
                <a:ext cx="19756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演化用胚胎</a:t>
                </a:r>
                <a:endParaRPr 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409248" y="5137154"/>
                <a:ext cx="23155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完整關卡</a:t>
                </a:r>
                <a:endParaRPr 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4776846" y="1843248"/>
                <a:ext cx="547014" cy="379434"/>
              </a:xfrm>
              <a:prstGeom prst="rightArrow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Right Arrow 34"/>
              <p:cNvSpPr/>
              <p:nvPr/>
            </p:nvSpPr>
            <p:spPr>
              <a:xfrm rot="10800000">
                <a:off x="6903313" y="4272602"/>
                <a:ext cx="547014" cy="379434"/>
              </a:xfrm>
              <a:prstGeom prst="rightArrow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Right Arrow 35"/>
              <p:cNvSpPr/>
              <p:nvPr/>
            </p:nvSpPr>
            <p:spPr>
              <a:xfrm rot="10800000">
                <a:off x="4790517" y="4272602"/>
                <a:ext cx="547014" cy="379434"/>
              </a:xfrm>
              <a:prstGeom prst="rightArrow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86834" y="1246305"/>
            <a:ext cx="8726322" cy="4632687"/>
            <a:chOff x="2922076" y="1382660"/>
            <a:chExt cx="8726322" cy="46326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0342" t="27680" r="67970" b="65484"/>
            <a:stretch/>
          </p:blipFill>
          <p:spPr>
            <a:xfrm>
              <a:off x="10099888" y="4745768"/>
              <a:ext cx="1338264" cy="27146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70443" t="56093" r="7370" b="11404"/>
            <a:stretch/>
          </p:blipFill>
          <p:spPr>
            <a:xfrm>
              <a:off x="7975345" y="4200632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1928" t="55973" r="36502" b="10037"/>
            <a:stretch/>
          </p:blipFill>
          <p:spPr>
            <a:xfrm>
              <a:off x="5842781" y="4204634"/>
              <a:ext cx="1331117" cy="13496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22076" y="1389040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386447" y="3627284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768608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83483" y="1393020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84662" y="5615237"/>
              <a:ext cx="2047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72148" y="5601128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86167" y="561523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6920814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730111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5168549" y="4689753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0" name="Picture 2" descr="https://lh3.googleusercontent.com/KHB8ewpNL9A3qfoMUUgylDciFKjyDDUxz0JYO0_vjo1Ix7rRM_KPgn7QQDqTp8RQtBdUWiuG9q_clbE-38rootbml5KFwsVY4suLxZ9Y8liuc8kTAa2NnD3snjZR1aWfS1meljJ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7" t="-738" r="10857" b="738"/>
            <a:stretch/>
          </p:blipFill>
          <p:spPr bwMode="auto">
            <a:xfrm>
              <a:off x="3269615" y="1829725"/>
              <a:ext cx="1391225" cy="1392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2485" t="15110" r="32896" b="20271"/>
            <a:stretch/>
          </p:blipFill>
          <p:spPr>
            <a:xfrm>
              <a:off x="7578015" y="1829946"/>
              <a:ext cx="1768967" cy="164865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/>
            <a:srcRect r="36706" b="14197"/>
            <a:stretch/>
          </p:blipFill>
          <p:spPr>
            <a:xfrm>
              <a:off x="5425808" y="1829725"/>
              <a:ext cx="1384820" cy="14003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33728" t="-199" r="22332" b="21049"/>
            <a:stretch/>
          </p:blipFill>
          <p:spPr>
            <a:xfrm>
              <a:off x="3272366" y="3787567"/>
              <a:ext cx="1768968" cy="176273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889286" y="510473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940243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</a:t>
                </a: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上一</a:t>
                </a: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12546</TotalTime>
  <Words>268</Words>
  <Application>Microsoft Office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Rockwell</vt:lpstr>
      <vt:lpstr>微軟正黑體</vt:lpstr>
      <vt:lpstr>新細明體</vt:lpstr>
      <vt:lpstr>Arial</vt:lpstr>
      <vt:lpstr>Calibri</vt:lpstr>
      <vt:lpstr>Calibri Light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Ze-Hao Wang</cp:lastModifiedBy>
  <cp:revision>137</cp:revision>
  <dcterms:created xsi:type="dcterms:W3CDTF">2016-12-17T21:27:02Z</dcterms:created>
  <dcterms:modified xsi:type="dcterms:W3CDTF">2017-05-23T11:40:51Z</dcterms:modified>
</cp:coreProperties>
</file>